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Gelasio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848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54045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9274" y="675084"/>
            <a:ext cx="7425452" cy="423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00"/>
              </a:lnSpc>
              <a:buNone/>
            </a:pPr>
            <a:r>
              <a:rPr lang="en-US" sz="66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Irrigation System: Precision Farming</a:t>
            </a:r>
            <a:endParaRPr lang="en-US" sz="6650" dirty="0"/>
          </a:p>
        </p:txBody>
      </p:sp>
      <p:sp>
        <p:nvSpPr>
          <p:cNvPr id="4" name="Text 1"/>
          <p:cNvSpPr/>
          <p:nvPr/>
        </p:nvSpPr>
        <p:spPr>
          <a:xfrm>
            <a:off x="859274" y="5278160"/>
            <a:ext cx="7425452" cy="1571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revolutionary irrigation system utilizing AI and IoT technology for optimized crop management and maximized yields. Precision farming is a modern approach to agriculture that uses technology and data to improve efficiency and sustainability.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59274" y="7143869"/>
            <a:ext cx="392787" cy="392787"/>
          </a:xfrm>
          <a:prstGeom prst="roundRect">
            <a:avLst>
              <a:gd name="adj" fmla="val 2327746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230" y="579953"/>
            <a:ext cx="7668339" cy="1317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Enhancements with Chatbot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4230" y="2213729"/>
            <a:ext cx="766833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of a chatbot can provide farmers with 24/7 access to information, troubleshooting assistance, and personalized recommendations.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4230" y="3362682"/>
            <a:ext cx="474345" cy="474345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6386751" y="3441740"/>
            <a:ext cx="14918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909316" y="3362682"/>
            <a:ext cx="263532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Support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909316" y="3818453"/>
            <a:ext cx="6983254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Farmers can ask questions about crop management, irrigation, and potential issues.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24230" y="4940975"/>
            <a:ext cx="474345" cy="474345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0" name="Text 7"/>
          <p:cNvSpPr/>
          <p:nvPr/>
        </p:nvSpPr>
        <p:spPr>
          <a:xfrm>
            <a:off x="6365558" y="5020032"/>
            <a:ext cx="191691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6909316" y="4940975"/>
            <a:ext cx="418314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Recommendations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909316" y="5396746"/>
            <a:ext cx="6983254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chatbot can provide customized recommendations based on the farmer's specific conditions and needs.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4230" y="6519267"/>
            <a:ext cx="474345" cy="474345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6366034" y="6598325"/>
            <a:ext cx="19061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909316" y="6519267"/>
            <a:ext cx="30122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Information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909316" y="6975038"/>
            <a:ext cx="6983254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 to up-to-date information on weather patterns, crop prices, and market trends.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1544D-C470-CD63-6E8B-CAA7C0068C90}"/>
              </a:ext>
            </a:extLst>
          </p:cNvPr>
          <p:cNvSpPr/>
          <p:nvPr/>
        </p:nvSpPr>
        <p:spPr>
          <a:xfrm>
            <a:off x="12712700" y="7695486"/>
            <a:ext cx="1854200" cy="534114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D177E3-2050-FBF0-57C4-83EAB52FFBEB}"/>
              </a:ext>
            </a:extLst>
          </p:cNvPr>
          <p:cNvSpPr/>
          <p:nvPr/>
        </p:nvSpPr>
        <p:spPr>
          <a:xfrm>
            <a:off x="12712700" y="7695486"/>
            <a:ext cx="1854200" cy="534114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52F0FE7F-8342-87DC-F59C-BEAF04405EDB}"/>
              </a:ext>
            </a:extLst>
          </p:cNvPr>
          <p:cNvSpPr/>
          <p:nvPr/>
        </p:nvSpPr>
        <p:spPr>
          <a:xfrm>
            <a:off x="3531989" y="748597"/>
            <a:ext cx="7566422" cy="6732405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CC84CA27-9051-E30F-9789-178BE6B3FBC0}"/>
              </a:ext>
            </a:extLst>
          </p:cNvPr>
          <p:cNvSpPr/>
          <p:nvPr/>
        </p:nvSpPr>
        <p:spPr>
          <a:xfrm>
            <a:off x="5653850" y="3054072"/>
            <a:ext cx="2930069" cy="39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Shyam J </a:t>
            </a:r>
            <a:endParaRPr lang="en-US" sz="20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273835D3-135D-F6E3-82D8-050222A332D3}"/>
              </a:ext>
            </a:extLst>
          </p:cNvPr>
          <p:cNvSpPr/>
          <p:nvPr/>
        </p:nvSpPr>
        <p:spPr>
          <a:xfrm>
            <a:off x="5653855" y="3560580"/>
            <a:ext cx="2930069" cy="39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Madhan Rao C S</a:t>
            </a:r>
            <a:endParaRPr lang="en-US" sz="205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69E05EC-513E-0D0E-BA9F-ED5751F07D0B}"/>
              </a:ext>
            </a:extLst>
          </p:cNvPr>
          <p:cNvSpPr/>
          <p:nvPr/>
        </p:nvSpPr>
        <p:spPr>
          <a:xfrm>
            <a:off x="5653849" y="5827027"/>
            <a:ext cx="2930069" cy="39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Priya </a:t>
            </a:r>
            <a:r>
              <a:rPr lang="en-US" sz="2050" dirty="0" err="1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Darshini</a:t>
            </a:r>
            <a:r>
              <a:rPr lang="en-US" sz="20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R</a:t>
            </a:r>
            <a:endParaRPr lang="en-US" sz="20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DA0F10BE-C180-CE23-059F-6A99473518C4}"/>
              </a:ext>
            </a:extLst>
          </p:cNvPr>
          <p:cNvSpPr/>
          <p:nvPr/>
        </p:nvSpPr>
        <p:spPr>
          <a:xfrm>
            <a:off x="5653852" y="4690602"/>
            <a:ext cx="2930069" cy="39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 err="1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Dhatchin</a:t>
            </a:r>
            <a:r>
              <a:rPr lang="en-US" sz="20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S </a:t>
            </a:r>
            <a:r>
              <a:rPr lang="en-US" sz="2050" dirty="0" err="1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S</a:t>
            </a:r>
            <a:endParaRPr lang="en-US" sz="205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215FC25B-67CD-BA3C-7380-2CBE194E9713}"/>
              </a:ext>
            </a:extLst>
          </p:cNvPr>
          <p:cNvSpPr/>
          <p:nvPr/>
        </p:nvSpPr>
        <p:spPr>
          <a:xfrm>
            <a:off x="5653851" y="5247041"/>
            <a:ext cx="2930069" cy="39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Jai Harini K S</a:t>
            </a:r>
            <a:endParaRPr lang="en-US" sz="2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26C85615-6557-E2F5-B406-D180D82753E8}"/>
              </a:ext>
            </a:extLst>
          </p:cNvPr>
          <p:cNvSpPr/>
          <p:nvPr/>
        </p:nvSpPr>
        <p:spPr>
          <a:xfrm>
            <a:off x="5653855" y="4125591"/>
            <a:ext cx="2930069" cy="39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Harish Kumar K R K</a:t>
            </a:r>
            <a:endParaRPr lang="en-US" sz="2050" dirty="0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A6E6D711-4D42-E7EC-FD76-ECBB1DD87298}"/>
              </a:ext>
            </a:extLst>
          </p:cNvPr>
          <p:cNvSpPr/>
          <p:nvPr/>
        </p:nvSpPr>
        <p:spPr>
          <a:xfrm>
            <a:off x="1020621" y="1725326"/>
            <a:ext cx="1219652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" pitchFamily="34" charset="0"/>
                <a:cs typeface="Gelasio" pitchFamily="34" charset="-120"/>
              </a:rPr>
              <a:t>A Solution By</a:t>
            </a:r>
            <a:endParaRPr lang="en-US" sz="4850" dirty="0"/>
          </a:p>
        </p:txBody>
      </p:sp>
    </p:spTree>
    <p:extLst>
      <p:ext uri="{BB962C8B-B14F-4D97-AF65-F5344CB8AC3E}">
        <p14:creationId xmlns:p14="http://schemas.microsoft.com/office/powerpoint/2010/main" val="2673914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189" y="1154311"/>
            <a:ext cx="6937772" cy="704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Technologies: AI and IoT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5189" y="2196703"/>
            <a:ext cx="7566422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leverages powerful AI algorithms for advanced data analysis and decision-making. The Internet of Things (IoT) enables real-time data collection and communication between various components of the system.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5189" y="3531751"/>
            <a:ext cx="7566422" cy="1659017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6500574" y="3757136"/>
            <a:ext cx="2817376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0574" y="4244340"/>
            <a:ext cx="7115651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Artificial intelligence analyzes data to optimize irrigation strategies, predict crop needs, and enhance farm efficiency.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75189" y="5416153"/>
            <a:ext cx="7566422" cy="1659017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6500574" y="5641538"/>
            <a:ext cx="2817376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IoT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00574" y="6128742"/>
            <a:ext cx="7115651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Internet of Things connects various sensors, actuators, and devices, facilitating data exchange and remote control.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8154D-36FA-FCC7-5987-D61FD938D160}"/>
              </a:ext>
            </a:extLst>
          </p:cNvPr>
          <p:cNvSpPr/>
          <p:nvPr/>
        </p:nvSpPr>
        <p:spPr>
          <a:xfrm>
            <a:off x="12712700" y="7695486"/>
            <a:ext cx="1854200" cy="534114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94636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Collection and Crop Recommendation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93143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Sensors gather crucial data about soil moisture, temperature, and other environmental factors. Machine learning algorithms process this data to recommend optimal crops suited for the specific conditions.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4600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Collection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878586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Sensors gather soil moisture, temperature, nutrient levels, and other environmental data.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58967" y="5890855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Soil Moisture Sensors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58967" y="6372225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Temperature Sensors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58967" y="6853595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Nutrient Sensors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246007"/>
            <a:ext cx="352889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Crop Recommendation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23929" y="4878586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algorithms analyze data to recommend suitable crops based on the specific environmental conditions and soil properties.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45BB23-BE73-7C8D-1820-95217415306F}"/>
              </a:ext>
            </a:extLst>
          </p:cNvPr>
          <p:cNvSpPr/>
          <p:nvPr/>
        </p:nvSpPr>
        <p:spPr>
          <a:xfrm>
            <a:off x="12712700" y="7695486"/>
            <a:ext cx="1854200" cy="534114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78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170" y="3605093"/>
            <a:ext cx="10540722" cy="701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Crop Condition Monitoring and Alerts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6170" y="4644033"/>
            <a:ext cx="13058061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continuously monitors crop health, analyzes data for potential issues, and sends timely alerts to farmers, enabling proactive intervention.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6170" y="5868233"/>
            <a:ext cx="505420" cy="505420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959406" y="5952411"/>
            <a:ext cx="15894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16142" y="5868233"/>
            <a:ext cx="280785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16142" y="6353889"/>
            <a:ext cx="3473053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Sensors track plant growth, water consumption, and other indicators of crop health.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3747" y="5868233"/>
            <a:ext cx="505420" cy="505420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0" name="Text 7"/>
          <p:cNvSpPr/>
          <p:nvPr/>
        </p:nvSpPr>
        <p:spPr>
          <a:xfrm>
            <a:off x="5364361" y="5952411"/>
            <a:ext cx="20419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43719" y="5868233"/>
            <a:ext cx="280785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43719" y="6353889"/>
            <a:ext cx="3473053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analyzes data to detect anomalies and predict potential problems, such as disease or pests.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1324" y="5868233"/>
            <a:ext cx="505420" cy="505420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9792533" y="5952411"/>
            <a:ext cx="20300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1296" y="5868233"/>
            <a:ext cx="280785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Alerts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1296" y="6353889"/>
            <a:ext cx="3473053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sends notifications to farmers about potential issues, allowing for timely interventions.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11655F-D7AA-C2CD-55A0-91958F451F3F}"/>
              </a:ext>
            </a:extLst>
          </p:cNvPr>
          <p:cNvSpPr/>
          <p:nvPr/>
        </p:nvSpPr>
        <p:spPr>
          <a:xfrm>
            <a:off x="12712700" y="7695486"/>
            <a:ext cx="1854200" cy="534114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509" y="535900"/>
            <a:ext cx="5616654" cy="60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App Integration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8509" y="1437323"/>
            <a:ext cx="7779782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Farmers can conveniently access real-time data, manage irrigation schedules, and receive alerts through a user-friendly mobile application.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9" y="2280166"/>
            <a:ext cx="487204" cy="4872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68509" y="2962275"/>
            <a:ext cx="243625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Control Panel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168509" y="3383637"/>
            <a:ext cx="77797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Farmers can adjust irrigation settings, monitor sensor data, and manage alerts.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09" y="4280178"/>
            <a:ext cx="487204" cy="4872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68509" y="4962287"/>
            <a:ext cx="243625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Dashboard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6168509" y="5383649"/>
            <a:ext cx="77797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Visualizations of key data points, such as soil moisture, temperature, and crop growth.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09" y="6280190"/>
            <a:ext cx="487204" cy="4872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68509" y="6962299"/>
            <a:ext cx="2854285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Alerts and Notifications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168509" y="7383661"/>
            <a:ext cx="77797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alerts about potential issues, ensuring timely intervention.</a:t>
            </a:r>
            <a:endParaRPr lang="en-US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337CA8-A1EC-43D4-3197-F8DE97C16C2D}"/>
              </a:ext>
            </a:extLst>
          </p:cNvPr>
          <p:cNvSpPr/>
          <p:nvPr/>
        </p:nvSpPr>
        <p:spPr>
          <a:xfrm>
            <a:off x="12712700" y="7695486"/>
            <a:ext cx="1854200" cy="534114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6A56A-BBAA-59E0-784F-BF7E3E789F4D}"/>
              </a:ext>
            </a:extLst>
          </p:cNvPr>
          <p:cNvSpPr txBox="1"/>
          <p:nvPr/>
        </p:nvSpPr>
        <p:spPr>
          <a:xfrm>
            <a:off x="6858000" y="36893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1147286"/>
            <a:ext cx="7499390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Sensors for Data Collection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8641" y="2180868"/>
            <a:ext cx="7579519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Various sensors strategically placed throughout the farm collect crucial data about the land and environment. This data is then transmitted to the central system for analysis and decision-making.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8641" y="3504843"/>
            <a:ext cx="7579519" cy="3577352"/>
          </a:xfrm>
          <a:prstGeom prst="roundRect">
            <a:avLst>
              <a:gd name="adj" fmla="val 9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76261" y="3512463"/>
            <a:ext cx="7564279" cy="640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499741" y="3654147"/>
            <a:ext cx="333136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Sensor Type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5690" y="3654147"/>
            <a:ext cx="333136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Collected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76261" y="4153376"/>
            <a:ext cx="7564279" cy="6409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99741" y="4295061"/>
            <a:ext cx="333136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Soil Moisture Sensors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5690" y="4295061"/>
            <a:ext cx="333136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Moisture levels in the soil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6261" y="4794290"/>
            <a:ext cx="7564279" cy="640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499741" y="4935974"/>
            <a:ext cx="333136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Temperature Sensors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5690" y="4935974"/>
            <a:ext cx="333136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Air and soil temperature readings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76261" y="5435203"/>
            <a:ext cx="7564279" cy="9984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99741" y="5576888"/>
            <a:ext cx="333136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Nutrient Sensors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5690" y="5576888"/>
            <a:ext cx="333136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Levels of essential nutrients in the soil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76261" y="6433661"/>
            <a:ext cx="7564279" cy="6409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499741" y="6575346"/>
            <a:ext cx="333136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Weather Sensors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285690" y="6575346"/>
            <a:ext cx="333136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Rainfall and humidity data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624F27-D91E-044D-864D-F632CD4ACB2A}"/>
              </a:ext>
            </a:extLst>
          </p:cNvPr>
          <p:cNvSpPr/>
          <p:nvPr/>
        </p:nvSpPr>
        <p:spPr>
          <a:xfrm>
            <a:off x="12712700" y="7695486"/>
            <a:ext cx="1854200" cy="534114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665798"/>
            <a:ext cx="763595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Actuators for Remote Control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9111" y="1634014"/>
            <a:ext cx="7678579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Actuators are devices that respond to commands from the central system and perform actions, such as controlling irrigation valves and adjusting sprinklers.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11" y="2539127"/>
            <a:ext cx="1046678" cy="16748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79757" y="2748439"/>
            <a:ext cx="261687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Irrigation Valves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579757" y="3201114"/>
            <a:ext cx="631793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Control the flow of water to different sections of the farm.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111" y="4213979"/>
            <a:ext cx="1046678" cy="16748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79757" y="4423291"/>
            <a:ext cx="261687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Sprinklers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579757" y="4875967"/>
            <a:ext cx="631793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Adjust the watering patterns and intensity based on specific needs.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111" y="5888831"/>
            <a:ext cx="1046678" cy="16748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79757" y="6098143"/>
            <a:ext cx="269843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Fertilizer Dispensers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579757" y="6550819"/>
            <a:ext cx="631793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Release fertilizers according to the requirements of the crops.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0731EF-4C88-F80C-FFBB-E54FA25551A1}"/>
              </a:ext>
            </a:extLst>
          </p:cNvPr>
          <p:cNvSpPr/>
          <p:nvPr/>
        </p:nvSpPr>
        <p:spPr>
          <a:xfrm>
            <a:off x="12712700" y="7695486"/>
            <a:ext cx="1854200" cy="534114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450" y="585668"/>
            <a:ext cx="9140309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Microcontrollers and Data Sharing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5450" y="1677353"/>
            <a:ext cx="13139499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Microcontrollers like ESP32 and Raspberry Pi process data collected from sensors, execute AI algorithms, and manage actuators for irrigation control. They connect to a network to share data with the mobile application.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50" y="2598420"/>
            <a:ext cx="6409968" cy="39615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450" y="6826210"/>
            <a:ext cx="266247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ESP32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45450" y="7286744"/>
            <a:ext cx="640996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powerful microcontroller widely used in IoT projects.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63" y="2598420"/>
            <a:ext cx="6410087" cy="39616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74863" y="6826329"/>
            <a:ext cx="266247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Raspberry Pi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474863" y="7286863"/>
            <a:ext cx="6410087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versatile single-board computer suitable for complex data processing.</a:t>
            </a:r>
            <a:endParaRPr lang="en-US" sz="1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89CC19-3266-7CEE-4BC0-639C571CBE19}"/>
              </a:ext>
            </a:extLst>
          </p:cNvPr>
          <p:cNvSpPr/>
          <p:nvPr/>
        </p:nvSpPr>
        <p:spPr>
          <a:xfrm>
            <a:off x="12712700" y="7695486"/>
            <a:ext cx="1854200" cy="534114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80398"/>
            <a:ext cx="1219652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Application with Real-Time Data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54567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mobile application provides farmers with a centralized platform for managing their irrigation system, monitoring crop health, and receiving real-time alerts.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8602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Dashboard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49282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Visualizations of real-time sensor data, such as soil moisture, temperature, and nutrient levels.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58967" y="5505093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Graphs and Charts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58967" y="5986463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Maps and Location Data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58967" y="6467832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Customizable Dashboards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38602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Control Features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23929" y="449282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Adjust irrigation schedules, monitor sensor data, and receive alerts through a user-friendly interface.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380BE3-BCBD-9DA8-853C-23EEF33D11E5}"/>
              </a:ext>
            </a:extLst>
          </p:cNvPr>
          <p:cNvSpPr/>
          <p:nvPr/>
        </p:nvSpPr>
        <p:spPr>
          <a:xfrm>
            <a:off x="12712700" y="7695486"/>
            <a:ext cx="1854200" cy="534114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735</Words>
  <Application>Microsoft Office PowerPoint</Application>
  <PresentationFormat>Custom</PresentationFormat>
  <Paragraphs>99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Gelasio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shyam jayakumar</cp:lastModifiedBy>
  <cp:revision>4</cp:revision>
  <dcterms:created xsi:type="dcterms:W3CDTF">2024-09-03T14:47:29Z</dcterms:created>
  <dcterms:modified xsi:type="dcterms:W3CDTF">2024-09-03T15:09:21Z</dcterms:modified>
</cp:coreProperties>
</file>